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2" autoAdjust="0"/>
    <p:restoredTop sz="94478" autoAdjust="0"/>
  </p:normalViewPr>
  <p:slideViewPr>
    <p:cSldViewPr snapToGrid="0" snapToObjects="1">
      <p:cViewPr varScale="1">
        <p:scale>
          <a:sx n="136" d="100"/>
          <a:sy n="136" d="100"/>
        </p:scale>
        <p:origin x="344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eationix/nvm/blob/master/README.md" TargetMode="External"/><Relationship Id="rId2" Type="http://schemas.openxmlformats.org/officeDocument/2006/relationships/hyperlink" Target="http://sdkman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mproving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blog/2017/01/04/introducing-kotlin-support-in-spring-framework-5-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5815853"/>
            <a:ext cx="9282753" cy="763769"/>
          </a:xfrm>
        </p:spPr>
        <p:txBody>
          <a:bodyPr/>
          <a:lstStyle/>
          <a:p>
            <a:r>
              <a:rPr lang="en-US" dirty="0"/>
              <a:t>Keith Wedinger</a:t>
            </a:r>
          </a:p>
          <a:p>
            <a:r>
              <a:rPr lang="en-US" dirty="0"/>
              <a:t>Technical Director – Improving Columbus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4402" y="4636026"/>
            <a:ext cx="9282753" cy="1179827"/>
          </a:xfrm>
        </p:spPr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</a:p>
          <a:p>
            <a:pPr lvl="1"/>
            <a:r>
              <a:rPr lang="en-US" sz="2250" dirty="0"/>
              <a:t>Not relegated to VMs or containers</a:t>
            </a:r>
          </a:p>
          <a:p>
            <a:pPr lvl="1"/>
            <a:r>
              <a:rPr lang="en-US" sz="2250" dirty="0"/>
              <a:t>And you can use MySQL if you wish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3DA972-A463-3F4E-876D-94A35752A40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157C-5CE9-EE4D-B120-994F489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7142-096A-C642-B25A-E5A62BCC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some recommendations and tips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sdkman</a:t>
            </a:r>
            <a:r>
              <a:rPr lang="en-US" dirty="0"/>
              <a:t> to manage and use multiple </a:t>
            </a:r>
            <a:r>
              <a:rPr lang="en-US" dirty="0" err="1"/>
              <a:t>gradle</a:t>
            </a:r>
            <a:r>
              <a:rPr lang="en-US" dirty="0"/>
              <a:t> / </a:t>
            </a:r>
            <a:r>
              <a:rPr lang="en-US" dirty="0" err="1"/>
              <a:t>kotlin</a:t>
            </a:r>
            <a:r>
              <a:rPr lang="en-US" dirty="0"/>
              <a:t> / maven versions</a:t>
            </a:r>
          </a:p>
          <a:p>
            <a:pPr lvl="2"/>
            <a:r>
              <a:rPr lang="en-US" dirty="0">
                <a:hlinkClick r:id="rId2"/>
              </a:rPr>
              <a:t>http://sdkman.io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 err="1"/>
              <a:t>nvm</a:t>
            </a:r>
            <a:r>
              <a:rPr lang="en-US" b="1" dirty="0"/>
              <a:t> </a:t>
            </a:r>
            <a:r>
              <a:rPr lang="en-US" dirty="0"/>
              <a:t>to manage and use multiple node / </a:t>
            </a:r>
            <a:r>
              <a:rPr lang="en-US" dirty="0" err="1"/>
              <a:t>npm</a:t>
            </a:r>
            <a:r>
              <a:rPr lang="en-US" dirty="0"/>
              <a:t> versions</a:t>
            </a:r>
          </a:p>
          <a:p>
            <a:pPr lvl="2"/>
            <a:r>
              <a:rPr lang="en-US" dirty="0">
                <a:hlinkClick r:id="rId3"/>
              </a:rPr>
              <a:t>https://github.com/creationix/nvm/blob/master/README.md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FC29D-DE93-D640-8034-41978FD492C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634-CB80-2D45-A34C-24C66E612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A060-3F57-694F-9B42-08335B86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Why Kotlin?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F11BCE-061D-2143-9D86-70289F1E02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F29F-08F2-D34F-AAE8-BC1CC746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626-B266-0646-A5D6-1D6CC43F5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67" y="1233152"/>
            <a:ext cx="3340861" cy="3340861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4F5345-2D74-7D49-8027-AF99D65D738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7598-D015-D140-A248-0F4C10D6E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54E07-A14C-CB46-8835-DD36BE32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5" y="4983434"/>
            <a:ext cx="1163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write down or take pics of slide deck content.</a:t>
            </a:r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 (I'm getting old)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Wendy's, Improving, Ohio State, Abercrombie &amp; Fitch</a:t>
            </a:r>
          </a:p>
          <a:p>
            <a:r>
              <a:rPr lang="en-US" sz="2400" dirty="0"/>
              <a:t>Enjoy dining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7E533F-79B0-1242-B668-3B28772F61F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2D86-ADF2-A446-92C2-2DE3B2C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5DAA-3C97-BB48-980B-806F5C93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9B8-0887-0E44-94F7-FF3426F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(Improving)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4A7-7358-3F4D-B766-3F662601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Complete IT services firm, offering training, consulting, recruiting, and project services</a:t>
            </a:r>
          </a:p>
          <a:p>
            <a:r>
              <a:rPr lang="en-US" sz="2000" dirty="0"/>
              <a:t>Offices in Columbus, Cleveland, Calgary, Minneapolis, Dallas, Houston and College Station</a:t>
            </a:r>
          </a:p>
          <a:p>
            <a:r>
              <a:rPr lang="en-US" sz="2000" dirty="0"/>
              <a:t>Creating a great place to work by </a:t>
            </a:r>
          </a:p>
          <a:p>
            <a:pPr lvl="1"/>
            <a:r>
              <a:rPr lang="en-US" sz="1800" dirty="0"/>
              <a:t>Cultivating an environment that fosters authentic and long term professional relationships </a:t>
            </a:r>
          </a:p>
          <a:p>
            <a:pPr lvl="1"/>
            <a:r>
              <a:rPr lang="en-US" sz="1800" dirty="0"/>
              <a:t>Sharing the success and accomplishments of the company </a:t>
            </a:r>
          </a:p>
          <a:p>
            <a:pPr lvl="1"/>
            <a:r>
              <a:rPr lang="en-US" sz="1800" dirty="0"/>
              <a:t>Promoting open and honest communication </a:t>
            </a:r>
          </a:p>
          <a:p>
            <a:pPr lvl="1"/>
            <a:r>
              <a:rPr lang="en-US" sz="1800" dirty="0"/>
              <a:t>Providing creative ways for each of us to learn and grow</a:t>
            </a:r>
          </a:p>
          <a:p>
            <a:pPr lvl="1"/>
            <a:r>
              <a:rPr lang="en-US" sz="1800" dirty="0"/>
              <a:t>Encouraging a positive atmosphere which is both friendly and fun</a:t>
            </a:r>
          </a:p>
          <a:p>
            <a:r>
              <a:rPr lang="en-US" sz="1950" dirty="0">
                <a:hlinkClick r:id="rId2"/>
              </a:rPr>
              <a:t>http://improving.com</a:t>
            </a:r>
            <a:endParaRPr lang="en-US" sz="1950"/>
          </a:p>
          <a:p>
            <a:pPr marL="51435" indent="0">
              <a:buNone/>
            </a:pPr>
            <a:endParaRPr lang="en-US" sz="19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F9A954-920E-734B-BC6B-DAB19D274A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CCD-B733-914A-AB9B-8803BCA8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7A40-2014-2441-9229-6743DB3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" y="1233152"/>
            <a:ext cx="10677882" cy="4553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5786221"/>
            <a:ext cx="11631345" cy="487602"/>
          </a:xfrm>
        </p:spPr>
        <p:txBody>
          <a:bodyPr>
            <a:normAutofit lnSpcReduction="10000"/>
          </a:bodyPr>
          <a:lstStyle/>
          <a:p>
            <a:pPr marL="51435" indent="0" algn="ctr">
              <a:buNone/>
            </a:pPr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=9-tYZkJ2p54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AC6BA7-C6ED-B148-8B3B-560D3B2F4ED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Mass hysteria…and prize time!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E5AB-413F-624C-AADB-EDCD099D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CACA-1304-F64B-AE6F-953334F2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</a:t>
            </a:r>
            <a:r>
              <a:rPr lang="en-US" dirty="0" err="1"/>
              <a:t>Kotlin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2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2221BF-98F6-934D-84FC-A5C3EACB414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EEB-57C6-024E-B90E-03EBDCB2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AAC5-FC95-C843-ADEA-B9D8D66A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So, how do I learn?</a:t>
            </a:r>
          </a:p>
          <a:p>
            <a:pPr lvl="1"/>
            <a:r>
              <a:rPr lang="en-US" sz="2000" dirty="0"/>
              <a:t>Documentation</a:t>
            </a:r>
          </a:p>
          <a:p>
            <a:pPr lvl="2"/>
            <a:r>
              <a:rPr lang="en-US" sz="1800" dirty="0">
                <a:hlinkClick r:id="rId2"/>
              </a:rPr>
              <a:t>https://kotlinlang.org/docs/reference/</a:t>
            </a:r>
            <a:endParaRPr lang="en-US" sz="1800" dirty="0"/>
          </a:p>
          <a:p>
            <a:pPr lvl="1"/>
            <a:r>
              <a:rPr lang="en-US" sz="2000" dirty="0" err="1"/>
              <a:t>Kotlin</a:t>
            </a:r>
            <a:r>
              <a:rPr lang="en-US" sz="2000" dirty="0"/>
              <a:t> </a:t>
            </a:r>
            <a:r>
              <a:rPr lang="en-US" sz="2000" dirty="0" err="1"/>
              <a:t>Koans</a:t>
            </a:r>
            <a:endParaRPr lang="en-US" sz="2000" dirty="0"/>
          </a:p>
          <a:p>
            <a:pPr lvl="2"/>
            <a:r>
              <a:rPr lang="en-US" sz="1800" dirty="0"/>
              <a:t>Completely online, no local tools necessary</a:t>
            </a:r>
          </a:p>
          <a:p>
            <a:pPr lvl="2"/>
            <a:r>
              <a:rPr lang="en-US" sz="1800" dirty="0"/>
              <a:t>https://</a:t>
            </a:r>
            <a:r>
              <a:rPr lang="en-US" sz="1800" dirty="0" err="1"/>
              <a:t>try.kotlinlang.org</a:t>
            </a:r>
            <a:r>
              <a:rPr lang="en-US" sz="1800" dirty="0"/>
              <a:t>/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26C52-2385-074C-AD86-6059FA53467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899-C7E9-CB47-9A81-7259E1E4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9A58A-0FC0-4742-9E7C-6F8A0FE0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2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8AD62A-9BE9-2F4A-927A-CE0C49EEEAB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DEF6-99B7-2441-95F4-5E7A3AEF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C63C-07DF-024F-A5B8-2DC057E79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-wide" id="{82099FDF-ED78-944C-B473-843A9EEB90A9}" vid="{B996CAFE-6E4C-BD42-BEFA-20A2991285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91</TotalTime>
  <Words>501</Words>
  <Application>Microsoft Macintosh PowerPoint</Application>
  <PresentationFormat>Custom</PresentationFormat>
  <Paragraphs>81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Dogs and Cats, Living Together: Kotlin, Spring Boot and REST on Azure</vt:lpstr>
      <vt:lpstr>Agenda</vt:lpstr>
      <vt:lpstr>Before We Get Started…</vt:lpstr>
      <vt:lpstr>Introduction (me)</vt:lpstr>
      <vt:lpstr>Introduction (Improving)</vt:lpstr>
      <vt:lpstr>Dogs and Cats</vt:lpstr>
      <vt:lpstr>Why Kotlin?</vt:lpstr>
      <vt:lpstr>Why Kotlin?</vt:lpstr>
      <vt:lpstr>Why Spring Boot?</vt:lpstr>
      <vt:lpstr>Azure, really?</vt:lpstr>
      <vt:lpstr>So, how do we do this?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22</cp:revision>
  <dcterms:created xsi:type="dcterms:W3CDTF">2018-04-04T18:30:07Z</dcterms:created>
  <dcterms:modified xsi:type="dcterms:W3CDTF">2018-04-07T19:34:21Z</dcterms:modified>
</cp:coreProperties>
</file>